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0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45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92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71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51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42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95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08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84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8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461D-21B9-4CB2-ACA7-6A0B9DB86C67}" type="datetimeFigureOut">
              <a:rPr lang="es-ES" smtClean="0"/>
              <a:t>03/12/2021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337E-85FE-49E6-BBF8-B585FB3F42A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39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2" y="3233649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Ejemplos de Plano de Formas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271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814512"/>
            <a:ext cx="8572500" cy="3228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41" y="5411585"/>
            <a:ext cx="438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VLCC = </a:t>
            </a:r>
            <a:r>
              <a:rPr lang="es-ES" sz="1400" i="1" dirty="0" err="1" smtClean="0"/>
              <a:t>Very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Large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Crude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Carrier</a:t>
            </a:r>
            <a:r>
              <a:rPr lang="es-ES" sz="1400" i="1" dirty="0" smtClean="0"/>
              <a:t> </a:t>
            </a:r>
            <a:r>
              <a:rPr lang="es-ES" sz="1400" dirty="0" smtClean="0"/>
              <a:t>/ Plano de formas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001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989"/>
            <a:ext cx="10058400" cy="50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653"/>
            <a:ext cx="10058400" cy="5297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7062" y="5644342"/>
            <a:ext cx="2227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Embarcación tailandesa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888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111"/>
            <a:ext cx="10058400" cy="4284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1426" y="5178828"/>
            <a:ext cx="413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Petrolero tipo “</a:t>
            </a:r>
            <a:r>
              <a:rPr lang="es-ES" sz="1400" dirty="0" err="1" smtClean="0"/>
              <a:t>Panamax</a:t>
            </a:r>
            <a:r>
              <a:rPr lang="es-ES" sz="1400" dirty="0" smtClean="0"/>
              <a:t>” (caja de cuadernas, exenta…)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331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78" y="0"/>
            <a:ext cx="46624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045" y="4846320"/>
            <a:ext cx="251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/>
              <a:t>Remolcador portuario (ejemplo de colapso de vistas)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9986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736"/>
            <a:ext cx="10058400" cy="4572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288" y="5403272"/>
            <a:ext cx="3283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Yate antiguo (caja de cuadernas, exenta…)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7815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1404937"/>
            <a:ext cx="6343650" cy="404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3768" y="5283527"/>
            <a:ext cx="1662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/>
              <a:t>Proyecciones de</a:t>
            </a:r>
          </a:p>
          <a:p>
            <a:pPr algn="ctr"/>
            <a:r>
              <a:rPr lang="es-ES" sz="1400" dirty="0"/>
              <a:t>l</a:t>
            </a:r>
            <a:r>
              <a:rPr lang="es-ES" sz="1400" dirty="0" smtClean="0"/>
              <a:t>a caja de cuadernas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382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54" y="0"/>
            <a:ext cx="59606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05651" y="2718262"/>
            <a:ext cx="1413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Ejemplo de cartilla de trazado (en mm)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384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76" y="1293876"/>
            <a:ext cx="7699248" cy="4270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8917" y="5694218"/>
            <a:ext cx="517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Medidas en pies y pulgadas (1 </a:t>
            </a:r>
            <a:r>
              <a:rPr lang="es-ES" sz="1400" dirty="0" err="1" smtClean="0"/>
              <a:t>foot</a:t>
            </a:r>
            <a:r>
              <a:rPr lang="es-ES" sz="1400" dirty="0" smtClean="0"/>
              <a:t> = 30,48 cm) (1 </a:t>
            </a:r>
            <a:r>
              <a:rPr lang="es-ES" sz="1400" dirty="0" err="1" smtClean="0"/>
              <a:t>inch</a:t>
            </a:r>
            <a:r>
              <a:rPr lang="es-ES" sz="1400" dirty="0" smtClean="0"/>
              <a:t> = 2,54 cm)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061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2040636"/>
            <a:ext cx="3121152" cy="27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07" y="0"/>
            <a:ext cx="60383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0279" y="4983584"/>
            <a:ext cx="113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Obra </a:t>
            </a:r>
            <a:r>
              <a:rPr lang="es-ES" sz="1400" dirty="0" smtClean="0"/>
              <a:t>muerta</a:t>
            </a:r>
            <a:endParaRPr lang="es-ES" sz="1400" dirty="0" smtClean="0"/>
          </a:p>
          <a:p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2240279" y="5323992"/>
            <a:ext cx="1263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Obra </a:t>
            </a:r>
            <a:r>
              <a:rPr lang="es-ES" sz="1400" dirty="0" smtClean="0"/>
              <a:t>viva</a:t>
            </a:r>
            <a:endParaRPr lang="es-E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222865" y="3948546"/>
            <a:ext cx="149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/>
              <a:t>Caja de cuadernas</a:t>
            </a:r>
            <a:endParaRPr lang="es-ES" sz="1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03120" y="5278582"/>
            <a:ext cx="8021782" cy="5818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03120" y="3075709"/>
            <a:ext cx="7838902" cy="49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8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96" y="0"/>
            <a:ext cx="57510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8954" y="3790604"/>
            <a:ext cx="326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Buque “Hespérides”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3145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7" y="0"/>
            <a:ext cx="10058400" cy="6595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5675" y="5245330"/>
            <a:ext cx="2169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Pesquero de arrastre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924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88"/>
            <a:ext cx="10058400" cy="5337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8546" y="5531497"/>
            <a:ext cx="24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Pesquero cantábrico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981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97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 de Windows</dc:creator>
  <cp:lastModifiedBy>Usuario de Windows</cp:lastModifiedBy>
  <cp:revision>17</cp:revision>
  <dcterms:created xsi:type="dcterms:W3CDTF">2021-05-26T12:45:53Z</dcterms:created>
  <dcterms:modified xsi:type="dcterms:W3CDTF">2021-12-03T13:27:10Z</dcterms:modified>
</cp:coreProperties>
</file>